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C004-8F39-4E8C-8587-BD117777E9FC}" type="datetimeFigureOut">
              <a:rPr lang="en-US" smtClean="0"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AD65-3D32-4271-A2E7-A2C49012B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EALab\12-20-2013\NN-1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771" r="19102" b="16917"/>
          <a:stretch/>
        </p:blipFill>
        <p:spPr bwMode="auto">
          <a:xfrm>
            <a:off x="1828800" y="418962"/>
            <a:ext cx="3059723" cy="314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EALab\12-20-2013\NN-1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26228" r="33902" b="39893"/>
          <a:stretch/>
        </p:blipFill>
        <p:spPr bwMode="auto">
          <a:xfrm>
            <a:off x="196266" y="4209262"/>
            <a:ext cx="2089734" cy="2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SEALab\12-20-2013\NN-7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22739" r="39683" b="49451"/>
          <a:stretch/>
        </p:blipFill>
        <p:spPr bwMode="auto">
          <a:xfrm>
            <a:off x="7233137" y="4308232"/>
            <a:ext cx="1881555" cy="16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SEALab\12-20-2013\NN-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21583" r="39814" b="39208"/>
          <a:stretch/>
        </p:blipFill>
        <p:spPr bwMode="auto">
          <a:xfrm>
            <a:off x="6477000" y="418962"/>
            <a:ext cx="2039816" cy="19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SEALab\12-20-2013\NN-1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5305" r="40632" b="60599"/>
          <a:stretch/>
        </p:blipFill>
        <p:spPr bwMode="auto">
          <a:xfrm>
            <a:off x="5029200" y="3304853"/>
            <a:ext cx="2010508" cy="32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266" y="228600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4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Sarah</dc:creator>
  <cp:lastModifiedBy>Nathan Neilson</cp:lastModifiedBy>
  <cp:revision>1</cp:revision>
  <dcterms:created xsi:type="dcterms:W3CDTF">2014-01-03T16:37:56Z</dcterms:created>
  <dcterms:modified xsi:type="dcterms:W3CDTF">2014-01-05T20:04:03Z</dcterms:modified>
</cp:coreProperties>
</file>