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3" r:id="rId3"/>
    <p:sldId id="256" r:id="rId4"/>
    <p:sldId id="257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131E5-F5A7-2D43-B70A-6D6EC11FCE06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83513-59F5-E743-8EE4-187D027F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1, 150,000x</a:t>
            </a:r>
          </a:p>
        </p:txBody>
      </p:sp>
      <p:pic>
        <p:nvPicPr>
          <p:cNvPr id="5" name="Picture 4" descr="km 150v #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25" y="8238"/>
            <a:ext cx="69119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2, 150,000x</a:t>
            </a:r>
          </a:p>
        </p:txBody>
      </p:sp>
      <p:pic>
        <p:nvPicPr>
          <p:cNvPr id="5" name="Picture 4" descr="km 150x #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643" y="8509"/>
            <a:ext cx="6911975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3, 150,000x</a:t>
            </a:r>
          </a:p>
        </p:txBody>
      </p:sp>
      <p:pic>
        <p:nvPicPr>
          <p:cNvPr id="5" name="Picture 4" descr="km 150x #3 15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513" y="21924"/>
            <a:ext cx="6911975" cy="68580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4, 150,000x</a:t>
            </a:r>
          </a:p>
        </p:txBody>
      </p:sp>
      <p:pic>
        <p:nvPicPr>
          <p:cNvPr id="7" name="Picture 6" descr="km 150x #4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83" y="8758"/>
            <a:ext cx="69119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5, 150,000x</a:t>
            </a:r>
          </a:p>
        </p:txBody>
      </p:sp>
      <p:pic>
        <p:nvPicPr>
          <p:cNvPr id="4" name="Picture 3" descr="km 150x #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35" y="8758"/>
            <a:ext cx="691197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658" y="46939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KM 6, 150,000x</a:t>
            </a:r>
          </a:p>
        </p:txBody>
      </p:sp>
      <p:pic>
        <p:nvPicPr>
          <p:cNvPr id="6" name="Picture 5" descr="km 150x #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020" y="22082"/>
            <a:ext cx="6911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24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Jarvik</dc:creator>
  <cp:lastModifiedBy>Kiran</cp:lastModifiedBy>
  <cp:revision>8</cp:revision>
  <dcterms:created xsi:type="dcterms:W3CDTF">2017-11-09T02:19:59Z</dcterms:created>
  <dcterms:modified xsi:type="dcterms:W3CDTF">2017-11-21T16:44:58Z</dcterms:modified>
</cp:coreProperties>
</file>