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3"/>
  </p:normalViewPr>
  <p:slideViewPr>
    <p:cSldViewPr snapToGrid="0">
      <p:cViewPr varScale="1">
        <p:scale>
          <a:sx n="90" d="100"/>
          <a:sy n="90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34A2E-4B27-FFAB-CFB4-F8BA29741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5C50E-2A78-2010-4CA6-DF0239475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12DB8-2716-31A8-D33B-3820597A4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A6F4-C127-EF44-B740-B87128F7478E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A6EDC-62F7-4D5B-A320-69081EEBC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E4D85-AF31-B800-03B4-291B9EDA6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963F-62EF-4449-B7F2-3154307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1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E021B-CFED-6ADA-CACD-06572B32B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71DA2C-B795-258F-72A1-7470F2B28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F3CFF-E7B7-3B96-5E89-500AB69A2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A6F4-C127-EF44-B740-B87128F7478E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0DD50-D917-D592-1DD3-5636EC81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FF3FA-965B-38D9-7D3A-ED80CBEAC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963F-62EF-4449-B7F2-3154307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3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770BC0-FFC2-E617-C391-E4AA88859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0CB86D-0CF2-67FD-BFF5-40AF70C6C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D2FF0-272B-1700-EA07-9F25CDAB7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A6F4-C127-EF44-B740-B87128F7478E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9BA47-3406-04DB-E99E-D721245D1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DAFD9-1370-94C4-1E75-B287487D5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963F-62EF-4449-B7F2-3154307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7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0AFF8-D66C-E5D3-209B-1CD69345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1E3A2-AF09-25A6-E1A2-1E4A3D7CC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47F84-302C-B97D-3D82-B54CD3581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A6F4-C127-EF44-B740-B87128F7478E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964C9-C5CC-42D7-AD76-E76CF2557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DEA94-ED17-644C-763A-2196E0FEB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963F-62EF-4449-B7F2-3154307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4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91A46-8CC2-C097-C4F3-6CC68035E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82F804-4BB1-A482-7D22-811EC5ADC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C36C5-6883-55F2-F35E-D197D78B6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A6F4-C127-EF44-B740-B87128F7478E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05DAB-9548-20ED-302A-E0AA8C4A9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5F522-3878-FE04-0CD7-5B970910C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963F-62EF-4449-B7F2-3154307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45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557EB-04F9-62CA-7B4C-88A16B86B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81636-EF8F-B7C0-D937-9BC64846E4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77117A-F53C-5169-106E-A3D23CF5E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48B5B-BBE1-33FC-5C28-60732FB5C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A6F4-C127-EF44-B740-B87128F7478E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D483B8-0144-1783-C66C-C4BF1D0B6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661F5-7D8A-10AB-7332-87A54F833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963F-62EF-4449-B7F2-3154307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07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2BABA-9F35-7401-C231-3748B4340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1383F-23DE-D5BA-6225-6F9102A96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B7814C-D0C2-C105-D454-075468E39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40FE52-8752-7CEE-7FA2-742A318E6C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98FA37-AD3E-B747-DB25-F392AD495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0DADAA-BB0F-D9B4-FE92-38245998C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A6F4-C127-EF44-B740-B87128F7478E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EEA964-D602-2E6F-11A8-B2428C28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2237B1-B826-928E-F36C-53BF53A83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963F-62EF-4449-B7F2-3154307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A797D-DC7A-AE26-881E-B6E439D18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42CD54-44E6-23FD-D331-025CCDAF3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A6F4-C127-EF44-B740-B87128F7478E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5CF6A2-9128-DAE2-3A95-224E251FB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4E3018-ED8E-C75A-1716-F0DEE4F1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963F-62EF-4449-B7F2-3154307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3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62CFB7-8288-731D-1579-64578F932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A6F4-C127-EF44-B740-B87128F7478E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DC07C6-4346-09DB-9DCA-5CA3D7F68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0F181C-CFFD-D73B-AA97-F4F71119A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963F-62EF-4449-B7F2-3154307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BB6E9-981A-D2C7-6E38-E5FCF6BCE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62E84-95C1-732F-C7B1-0D1526915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C93316-4B8D-6823-8C2C-180E6840B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6381D-BC66-17D6-EB7E-BF1D8993E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A6F4-C127-EF44-B740-B87128F7478E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AFBB0-278A-3BD8-8C8A-3E06DE1FE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FF1DA-353E-7F59-DA3E-4A945DFE4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963F-62EF-4449-B7F2-3154307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3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069BF-FE87-DED1-8ACB-9807FD046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E1650E-232A-181F-AD4E-E1CBFEBCB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D6451-29EC-1EFF-0EB1-98F191C9C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AC45A-3D9D-D92F-1CD7-44A9DD0A0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9A6F4-C127-EF44-B740-B87128F7478E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56AB6-9BBA-81D0-7EC9-881FDD687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2A1FA-A4A2-AC28-E588-5134BFED6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963F-62EF-4449-B7F2-3154307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C74613-7EE6-BA1C-6DA1-D4105653B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B0C50-E9B3-7146-F380-CE7E9AF2E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C78B9-01B6-6264-5694-19F14858BF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9A6F4-C127-EF44-B740-B87128F7478E}" type="datetimeFigureOut">
              <a:rPr lang="en-US" smtClean="0"/>
              <a:t>12/13/22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93B1F-991F-3BBD-53F8-4DCDFF26ED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8262E-74B1-1211-FFC0-CD180F9C0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2963F-62EF-4449-B7F2-31543074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E93214-4973-B738-E008-5488E561C0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552" r="35680" b="7849"/>
          <a:stretch/>
        </p:blipFill>
        <p:spPr>
          <a:xfrm>
            <a:off x="3286866" y="147416"/>
            <a:ext cx="4771830" cy="671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55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Barreto, Valeria</dc:creator>
  <cp:lastModifiedBy>Barreto, Valeria</cp:lastModifiedBy>
  <cp:revision>1</cp:revision>
  <dcterms:created xsi:type="dcterms:W3CDTF">2022-12-14T02:23:56Z</dcterms:created>
  <dcterms:modified xsi:type="dcterms:W3CDTF">2022-12-14T02:25:56Z</dcterms:modified>
</cp:coreProperties>
</file>