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E0291-69C1-4275-884E-353E7610D924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28DB-B0C7-4FDE-A9ED-15E6597B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14" y="0"/>
            <a:ext cx="591368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8972" y="927652"/>
            <a:ext cx="6853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Shown here is the EM photo of bacteriophage </a:t>
            </a:r>
            <a:r>
              <a:rPr lang="en-US" dirty="0" err="1"/>
              <a:t>Neoevie</a:t>
            </a:r>
            <a:r>
              <a:rPr lang="en-US" dirty="0"/>
              <a:t>. The photo was produced using uranyl acetate stain and produced a positively stained image. </a:t>
            </a:r>
            <a:r>
              <a:rPr lang="en-US" dirty="0" err="1"/>
              <a:t>Neoevie</a:t>
            </a:r>
            <a:r>
              <a:rPr lang="en-US" dirty="0"/>
              <a:t> appears to be </a:t>
            </a:r>
            <a:r>
              <a:rPr lang="en-US" dirty="0" err="1"/>
              <a:t>siphaverdae</a:t>
            </a:r>
            <a:r>
              <a:rPr lang="en-US" dirty="0"/>
              <a:t> with a long flexible tail(about 470nm in length) and an icosahedral head(about 50nm in diameter). </a:t>
            </a:r>
          </a:p>
        </p:txBody>
      </p:sp>
    </p:spTree>
    <p:extLst>
      <p:ext uri="{BB962C8B-B14F-4D97-AF65-F5344CB8AC3E}">
        <p14:creationId xmlns:p14="http://schemas.microsoft.com/office/powerpoint/2010/main" val="352314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smith</dc:creator>
  <cp:lastModifiedBy>chelsea smith</cp:lastModifiedBy>
  <cp:revision>2</cp:revision>
  <dcterms:created xsi:type="dcterms:W3CDTF">2016-12-02T16:21:41Z</dcterms:created>
  <dcterms:modified xsi:type="dcterms:W3CDTF">2016-12-02T16:22:25Z</dcterms:modified>
</cp:coreProperties>
</file>