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91B2-D2C9-4492-925B-75E045A9059D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CEAA-F225-43A5-86B4-7F44CED3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91B2-D2C9-4492-925B-75E045A9059D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CEAA-F225-43A5-86B4-7F44CED3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91B2-D2C9-4492-925B-75E045A9059D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CEAA-F225-43A5-86B4-7F44CED3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91B2-D2C9-4492-925B-75E045A9059D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CEAA-F225-43A5-86B4-7F44CED3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91B2-D2C9-4492-925B-75E045A9059D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CEAA-F225-43A5-86B4-7F44CED3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91B2-D2C9-4492-925B-75E045A9059D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CEAA-F225-43A5-86B4-7F44CED3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91B2-D2C9-4492-925B-75E045A9059D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CEAA-F225-43A5-86B4-7F44CED3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91B2-D2C9-4492-925B-75E045A9059D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CEAA-F225-43A5-86B4-7F44CED3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91B2-D2C9-4492-925B-75E045A9059D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CEAA-F225-43A5-86B4-7F44CED3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91B2-D2C9-4492-925B-75E045A9059D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CEAA-F225-43A5-86B4-7F44CED3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91B2-D2C9-4492-925B-75E045A9059D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CEAA-F225-43A5-86B4-7F44CED3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891B2-D2C9-4492-925B-75E045A9059D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9CEAA-F225-43A5-86B4-7F44CED3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SEALab\11-20-2013\Gayle-3.tif"/>
          <p:cNvPicPr>
            <a:picLocks noChangeAspect="1" noChangeArrowheads="1"/>
          </p:cNvPicPr>
          <p:nvPr/>
        </p:nvPicPr>
        <p:blipFill>
          <a:blip r:embed="rId2" cstate="print"/>
          <a:srcRect l="8273" t="46957" r="65491" b="38842"/>
          <a:stretch>
            <a:fillRect/>
          </a:stretch>
        </p:blipFill>
        <p:spPr bwMode="auto">
          <a:xfrm>
            <a:off x="2209800" y="1981200"/>
            <a:ext cx="1676400" cy="1066800"/>
          </a:xfrm>
          <a:prstGeom prst="rect">
            <a:avLst/>
          </a:prstGeom>
          <a:noFill/>
        </p:spPr>
      </p:pic>
      <p:pic>
        <p:nvPicPr>
          <p:cNvPr id="1030" name="Picture 6" descr="E:\SEALab\11-20-2013\Gayle-4.tif"/>
          <p:cNvPicPr>
            <a:picLocks noChangeAspect="1" noChangeArrowheads="1"/>
          </p:cNvPicPr>
          <p:nvPr/>
        </p:nvPicPr>
        <p:blipFill>
          <a:blip r:embed="rId3" cstate="print"/>
          <a:srcRect l="44050" t="27684" r="24944" b="53043"/>
          <a:stretch>
            <a:fillRect/>
          </a:stretch>
        </p:blipFill>
        <p:spPr bwMode="auto">
          <a:xfrm>
            <a:off x="2819400" y="4724400"/>
            <a:ext cx="1981200" cy="1447800"/>
          </a:xfrm>
          <a:prstGeom prst="rect">
            <a:avLst/>
          </a:prstGeom>
          <a:noFill/>
        </p:spPr>
      </p:pic>
      <p:pic>
        <p:nvPicPr>
          <p:cNvPr id="1031" name="Picture 7" descr="E:\SEALab\11-20-2013\Gayle-5.tif"/>
          <p:cNvPicPr>
            <a:picLocks noChangeAspect="1" noChangeArrowheads="1"/>
          </p:cNvPicPr>
          <p:nvPr/>
        </p:nvPicPr>
        <p:blipFill>
          <a:blip r:embed="rId4" cstate="print"/>
          <a:srcRect l="41739" t="43618" r="36795" b="25951"/>
          <a:stretch>
            <a:fillRect/>
          </a:stretch>
        </p:blipFill>
        <p:spPr bwMode="auto">
          <a:xfrm>
            <a:off x="5105400" y="2209800"/>
            <a:ext cx="1371600" cy="228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304800"/>
            <a:ext cx="70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Gayle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CPCC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</dc:creator>
  <cp:lastModifiedBy>Mowgli</cp:lastModifiedBy>
  <cp:revision>1</cp:revision>
  <dcterms:created xsi:type="dcterms:W3CDTF">2013-12-01T22:02:23Z</dcterms:created>
  <dcterms:modified xsi:type="dcterms:W3CDTF">2013-12-01T23:33:11Z</dcterms:modified>
</cp:coreProperties>
</file>