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54864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65" autoAdjust="0"/>
    <p:restoredTop sz="93861" autoAdjust="0"/>
  </p:normalViewPr>
  <p:slideViewPr>
    <p:cSldViewPr snapToGrid="0">
      <p:cViewPr>
        <p:scale>
          <a:sx n="100" d="100"/>
          <a:sy n="100" d="100"/>
        </p:scale>
        <p:origin x="1046" y="-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65BD9-9ED0-4002-996D-3FA6E2425384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93925" y="1143000"/>
            <a:ext cx="2470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4D660-7F1A-4F63-BC10-64036264E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31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D4D660-7F1A-4F63-BC10-64036264E1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36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" y="1122363"/>
            <a:ext cx="4663440" cy="2387600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02038"/>
            <a:ext cx="4114800" cy="1655762"/>
          </a:xfrm>
        </p:spPr>
        <p:txBody>
          <a:bodyPr/>
          <a:lstStyle>
            <a:lvl1pPr marL="0" indent="0" algn="ctr">
              <a:buNone/>
              <a:defRPr sz="1440"/>
            </a:lvl1pPr>
            <a:lvl2pPr marL="274320" indent="0" algn="ctr">
              <a:buNone/>
              <a:defRPr sz="1200"/>
            </a:lvl2pPr>
            <a:lvl3pPr marL="548640" indent="0" algn="ctr">
              <a:buNone/>
              <a:defRPr sz="1080"/>
            </a:lvl3pPr>
            <a:lvl4pPr marL="822960" indent="0" algn="ctr">
              <a:buNone/>
              <a:defRPr sz="960"/>
            </a:lvl4pPr>
            <a:lvl5pPr marL="1097280" indent="0" algn="ctr">
              <a:buNone/>
              <a:defRPr sz="960"/>
            </a:lvl5pPr>
            <a:lvl6pPr marL="1371600" indent="0" algn="ctr">
              <a:buNone/>
              <a:defRPr sz="960"/>
            </a:lvl6pPr>
            <a:lvl7pPr marL="1645920" indent="0" algn="ctr">
              <a:buNone/>
              <a:defRPr sz="960"/>
            </a:lvl7pPr>
            <a:lvl8pPr marL="1920240" indent="0" algn="ctr">
              <a:buNone/>
              <a:defRPr sz="960"/>
            </a:lvl8pPr>
            <a:lvl9pPr marL="2194560" indent="0" algn="ctr">
              <a:buNone/>
              <a:defRPr sz="9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85C8-627E-44C9-94A1-C0091BC8F1A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F81B-C0E6-46F6-9405-AED148566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06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85C8-627E-44C9-94A1-C0091BC8F1A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F81B-C0E6-46F6-9405-AED148566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965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926205" y="365125"/>
            <a:ext cx="118300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7190" y="365125"/>
            <a:ext cx="348043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85C8-627E-44C9-94A1-C0091BC8F1A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F81B-C0E6-46F6-9405-AED148566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12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85C8-627E-44C9-94A1-C0091BC8F1A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F81B-C0E6-46F6-9405-AED148566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06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333" y="1709740"/>
            <a:ext cx="4732020" cy="2852737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4333" y="4589465"/>
            <a:ext cx="4732020" cy="1500187"/>
          </a:xfrm>
        </p:spPr>
        <p:txBody>
          <a:bodyPr/>
          <a:lstStyle>
            <a:lvl1pPr marL="0" indent="0">
              <a:buNone/>
              <a:defRPr sz="1440">
                <a:solidFill>
                  <a:schemeClr val="tx1"/>
                </a:solidFill>
              </a:defRPr>
            </a:lvl1pPr>
            <a:lvl2pPr marL="2743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54864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3pPr>
            <a:lvl4pPr marL="82296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4pPr>
            <a:lvl5pPr marL="109728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5pPr>
            <a:lvl6pPr marL="137160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6pPr>
            <a:lvl7pPr marL="164592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7pPr>
            <a:lvl8pPr marL="192024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8pPr>
            <a:lvl9pPr marL="219456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85C8-627E-44C9-94A1-C0091BC8F1A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F81B-C0E6-46F6-9405-AED148566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640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7190" y="1825625"/>
            <a:ext cx="233172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7490" y="1825625"/>
            <a:ext cx="233172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85C8-627E-44C9-94A1-C0091BC8F1A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F81B-C0E6-46F6-9405-AED148566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51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05" y="365127"/>
            <a:ext cx="473202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905" y="1681163"/>
            <a:ext cx="2321004" cy="823912"/>
          </a:xfrm>
        </p:spPr>
        <p:txBody>
          <a:bodyPr anchor="b"/>
          <a:lstStyle>
            <a:lvl1pPr marL="0" indent="0">
              <a:buNone/>
              <a:defRPr sz="1440" b="1"/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7905" y="2505075"/>
            <a:ext cx="232100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77490" y="1681163"/>
            <a:ext cx="2332435" cy="823912"/>
          </a:xfrm>
        </p:spPr>
        <p:txBody>
          <a:bodyPr anchor="b"/>
          <a:lstStyle>
            <a:lvl1pPr marL="0" indent="0">
              <a:buNone/>
              <a:defRPr sz="1440" b="1"/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77490" y="2505075"/>
            <a:ext cx="233243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85C8-627E-44C9-94A1-C0091BC8F1A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F81B-C0E6-46F6-9405-AED148566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92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85C8-627E-44C9-94A1-C0091BC8F1A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F81B-C0E6-46F6-9405-AED148566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60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85C8-627E-44C9-94A1-C0091BC8F1A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F81B-C0E6-46F6-9405-AED148566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6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05" y="457200"/>
            <a:ext cx="1769507" cy="1600200"/>
          </a:xfrm>
        </p:spPr>
        <p:txBody>
          <a:bodyPr anchor="b"/>
          <a:lstStyle>
            <a:lvl1pPr>
              <a:defRPr sz="1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2435" y="987427"/>
            <a:ext cx="2777490" cy="4873625"/>
          </a:xfrm>
        </p:spPr>
        <p:txBody>
          <a:bodyPr/>
          <a:lstStyle>
            <a:lvl1pPr>
              <a:defRPr sz="1920"/>
            </a:lvl1pPr>
            <a:lvl2pPr>
              <a:defRPr sz="1680"/>
            </a:lvl2pPr>
            <a:lvl3pPr>
              <a:defRPr sz="144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905" y="2057400"/>
            <a:ext cx="1769507" cy="3811588"/>
          </a:xfrm>
        </p:spPr>
        <p:txBody>
          <a:bodyPr/>
          <a:lstStyle>
            <a:lvl1pPr marL="0" indent="0">
              <a:buNone/>
              <a:defRPr sz="960"/>
            </a:lvl1pPr>
            <a:lvl2pPr marL="274320" indent="0">
              <a:buNone/>
              <a:defRPr sz="840"/>
            </a:lvl2pPr>
            <a:lvl3pPr marL="548640" indent="0">
              <a:buNone/>
              <a:defRPr sz="720"/>
            </a:lvl3pPr>
            <a:lvl4pPr marL="822960" indent="0">
              <a:buNone/>
              <a:defRPr sz="600"/>
            </a:lvl4pPr>
            <a:lvl5pPr marL="1097280" indent="0">
              <a:buNone/>
              <a:defRPr sz="600"/>
            </a:lvl5pPr>
            <a:lvl6pPr marL="1371600" indent="0">
              <a:buNone/>
              <a:defRPr sz="600"/>
            </a:lvl6pPr>
            <a:lvl7pPr marL="1645920" indent="0">
              <a:buNone/>
              <a:defRPr sz="600"/>
            </a:lvl7pPr>
            <a:lvl8pPr marL="1920240" indent="0">
              <a:buNone/>
              <a:defRPr sz="600"/>
            </a:lvl8pPr>
            <a:lvl9pPr marL="219456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85C8-627E-44C9-94A1-C0091BC8F1A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F81B-C0E6-46F6-9405-AED148566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4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05" y="457200"/>
            <a:ext cx="1769507" cy="1600200"/>
          </a:xfrm>
        </p:spPr>
        <p:txBody>
          <a:bodyPr anchor="b"/>
          <a:lstStyle>
            <a:lvl1pPr>
              <a:defRPr sz="1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32435" y="987427"/>
            <a:ext cx="2777490" cy="4873625"/>
          </a:xfrm>
        </p:spPr>
        <p:txBody>
          <a:bodyPr anchor="t"/>
          <a:lstStyle>
            <a:lvl1pPr marL="0" indent="0">
              <a:buNone/>
              <a:defRPr sz="1920"/>
            </a:lvl1pPr>
            <a:lvl2pPr marL="274320" indent="0">
              <a:buNone/>
              <a:defRPr sz="1680"/>
            </a:lvl2pPr>
            <a:lvl3pPr marL="548640" indent="0">
              <a:buNone/>
              <a:defRPr sz="1440"/>
            </a:lvl3pPr>
            <a:lvl4pPr marL="822960" indent="0">
              <a:buNone/>
              <a:defRPr sz="1200"/>
            </a:lvl4pPr>
            <a:lvl5pPr marL="1097280" indent="0">
              <a:buNone/>
              <a:defRPr sz="1200"/>
            </a:lvl5pPr>
            <a:lvl6pPr marL="1371600" indent="0">
              <a:buNone/>
              <a:defRPr sz="1200"/>
            </a:lvl6pPr>
            <a:lvl7pPr marL="1645920" indent="0">
              <a:buNone/>
              <a:defRPr sz="1200"/>
            </a:lvl7pPr>
            <a:lvl8pPr marL="1920240" indent="0">
              <a:buNone/>
              <a:defRPr sz="1200"/>
            </a:lvl8pPr>
            <a:lvl9pPr marL="219456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905" y="2057400"/>
            <a:ext cx="1769507" cy="3811588"/>
          </a:xfrm>
        </p:spPr>
        <p:txBody>
          <a:bodyPr/>
          <a:lstStyle>
            <a:lvl1pPr marL="0" indent="0">
              <a:buNone/>
              <a:defRPr sz="960"/>
            </a:lvl1pPr>
            <a:lvl2pPr marL="274320" indent="0">
              <a:buNone/>
              <a:defRPr sz="840"/>
            </a:lvl2pPr>
            <a:lvl3pPr marL="548640" indent="0">
              <a:buNone/>
              <a:defRPr sz="720"/>
            </a:lvl3pPr>
            <a:lvl4pPr marL="822960" indent="0">
              <a:buNone/>
              <a:defRPr sz="600"/>
            </a:lvl4pPr>
            <a:lvl5pPr marL="1097280" indent="0">
              <a:buNone/>
              <a:defRPr sz="600"/>
            </a:lvl5pPr>
            <a:lvl6pPr marL="1371600" indent="0">
              <a:buNone/>
              <a:defRPr sz="600"/>
            </a:lvl6pPr>
            <a:lvl7pPr marL="1645920" indent="0">
              <a:buNone/>
              <a:defRPr sz="600"/>
            </a:lvl7pPr>
            <a:lvl8pPr marL="1920240" indent="0">
              <a:buNone/>
              <a:defRPr sz="600"/>
            </a:lvl8pPr>
            <a:lvl9pPr marL="219456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85C8-627E-44C9-94A1-C0091BC8F1A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F81B-C0E6-46F6-9405-AED148566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56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7190" y="365127"/>
            <a:ext cx="47320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190" y="1825625"/>
            <a:ext cx="473202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7190" y="6356352"/>
            <a:ext cx="123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185C8-627E-44C9-94A1-C0091BC8F1A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17370" y="6356352"/>
            <a:ext cx="1851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74770" y="6356352"/>
            <a:ext cx="123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6F81B-C0E6-46F6-9405-AED148566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3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48640" rtl="0" eaLnBrk="1" latinLnBrk="0" hangingPunct="1">
        <a:lnSpc>
          <a:spcPct val="90000"/>
        </a:lnSpc>
        <a:spcBef>
          <a:spcPct val="0"/>
        </a:spcBef>
        <a:buNone/>
        <a:defRPr sz="2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54864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1945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C8A49DE-F750-470B-9AEA-5C3727730B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65F56E-5AF3-4F68-A4BF-B0F413874A91}"/>
              </a:ext>
            </a:extLst>
          </p:cNvPr>
          <p:cNvSpPr txBox="1"/>
          <p:nvPr/>
        </p:nvSpPr>
        <p:spPr>
          <a:xfrm rot="5400000">
            <a:off x="2183841" y="1761691"/>
            <a:ext cx="307777" cy="101566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600" dirty="0">
                <a:solidFill>
                  <a:srgbClr val="FF0000"/>
                </a:solidFill>
              </a:rPr>
              <a:t>10 kbp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106D38-EC72-4A60-9F14-0E95F34D9620}"/>
              </a:ext>
            </a:extLst>
          </p:cNvPr>
          <p:cNvSpPr txBox="1"/>
          <p:nvPr/>
        </p:nvSpPr>
        <p:spPr>
          <a:xfrm rot="5400000">
            <a:off x="2102866" y="1933067"/>
            <a:ext cx="276999" cy="77995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600" dirty="0">
                <a:solidFill>
                  <a:srgbClr val="FF0000"/>
                </a:solidFill>
              </a:rPr>
              <a:t>8 kbp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CF138B-7411-4F66-8441-BE638D8EA45F}"/>
              </a:ext>
            </a:extLst>
          </p:cNvPr>
          <p:cNvSpPr txBox="1"/>
          <p:nvPr/>
        </p:nvSpPr>
        <p:spPr>
          <a:xfrm rot="5400000">
            <a:off x="2217725" y="1883027"/>
            <a:ext cx="276999" cy="101566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600" dirty="0">
                <a:solidFill>
                  <a:srgbClr val="FF0000"/>
                </a:solidFill>
              </a:rPr>
              <a:t>6 kbp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18D8F2-864E-4D13-9147-584031F134EE}"/>
              </a:ext>
            </a:extLst>
          </p:cNvPr>
          <p:cNvSpPr txBox="1"/>
          <p:nvPr/>
        </p:nvSpPr>
        <p:spPr>
          <a:xfrm rot="5400000">
            <a:off x="2215518" y="1960199"/>
            <a:ext cx="276999" cy="101566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600" dirty="0">
                <a:solidFill>
                  <a:srgbClr val="FF0000"/>
                </a:solidFill>
              </a:rPr>
              <a:t>5 kbp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8B13EA-824A-4A4E-9F2A-97382CA3DBDC}"/>
              </a:ext>
            </a:extLst>
          </p:cNvPr>
          <p:cNvSpPr txBox="1"/>
          <p:nvPr/>
        </p:nvSpPr>
        <p:spPr>
          <a:xfrm rot="5400000">
            <a:off x="2019894" y="2257799"/>
            <a:ext cx="276999" cy="621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600" dirty="0">
                <a:solidFill>
                  <a:srgbClr val="FF0000"/>
                </a:solidFill>
              </a:rPr>
              <a:t>4 kbp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1F97C8-CF75-468C-B43C-8B6E7CE34104}"/>
              </a:ext>
            </a:extLst>
          </p:cNvPr>
          <p:cNvSpPr txBox="1"/>
          <p:nvPr/>
        </p:nvSpPr>
        <p:spPr>
          <a:xfrm rot="5400000">
            <a:off x="2220721" y="2229881"/>
            <a:ext cx="276999" cy="101566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600" dirty="0">
                <a:solidFill>
                  <a:srgbClr val="FF0000"/>
                </a:solidFill>
              </a:rPr>
              <a:t>3 kbp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206833-EAAD-4FF5-B8B6-E4EE4AE39F03}"/>
              </a:ext>
            </a:extLst>
          </p:cNvPr>
          <p:cNvSpPr txBox="1"/>
          <p:nvPr/>
        </p:nvSpPr>
        <p:spPr>
          <a:xfrm rot="5400000">
            <a:off x="2215517" y="2522143"/>
            <a:ext cx="276999" cy="101566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600" dirty="0">
                <a:solidFill>
                  <a:srgbClr val="FF0000"/>
                </a:solidFill>
              </a:rPr>
              <a:t>2 kbp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04621A-170A-4C72-BF90-A3953FE338A0}"/>
              </a:ext>
            </a:extLst>
          </p:cNvPr>
          <p:cNvSpPr txBox="1"/>
          <p:nvPr/>
        </p:nvSpPr>
        <p:spPr>
          <a:xfrm rot="5400000">
            <a:off x="2199230" y="2751716"/>
            <a:ext cx="276999" cy="101566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600" dirty="0">
                <a:solidFill>
                  <a:srgbClr val="FF0000"/>
                </a:solidFill>
              </a:rPr>
              <a:t>1.5 kbp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AFC7A2-03DA-48C3-9A53-0B3BFABBE2BC}"/>
              </a:ext>
            </a:extLst>
          </p:cNvPr>
          <p:cNvSpPr txBox="1"/>
          <p:nvPr/>
        </p:nvSpPr>
        <p:spPr>
          <a:xfrm rot="5400000">
            <a:off x="1893296" y="3382349"/>
            <a:ext cx="276999" cy="41913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600" dirty="0">
                <a:solidFill>
                  <a:srgbClr val="FF0000"/>
                </a:solidFill>
              </a:rPr>
              <a:t>1 kbp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47CA50-FB05-4BDB-93D0-B9ECF0E3C129}"/>
              </a:ext>
            </a:extLst>
          </p:cNvPr>
          <p:cNvSpPr txBox="1"/>
          <p:nvPr/>
        </p:nvSpPr>
        <p:spPr>
          <a:xfrm rot="5400000">
            <a:off x="2139963" y="3605922"/>
            <a:ext cx="276999" cy="101566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600" dirty="0">
                <a:solidFill>
                  <a:srgbClr val="FF0000"/>
                </a:solidFill>
              </a:rPr>
              <a:t>0.5 kbp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0028C5-90C8-4973-9C5A-DC1FDACDBCF1}"/>
              </a:ext>
            </a:extLst>
          </p:cNvPr>
          <p:cNvSpPr txBox="1"/>
          <p:nvPr/>
        </p:nvSpPr>
        <p:spPr>
          <a:xfrm>
            <a:off x="2184741" y="508185"/>
            <a:ext cx="338554" cy="86726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1 kb ladder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C5982A-A70D-4C9A-94F9-C018F713DD5B}"/>
              </a:ext>
            </a:extLst>
          </p:cNvPr>
          <p:cNvSpPr txBox="1"/>
          <p:nvPr/>
        </p:nvSpPr>
        <p:spPr>
          <a:xfrm>
            <a:off x="2447740" y="356845"/>
            <a:ext cx="338554" cy="101566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Uncut DNA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E130F6-E3F9-4E0F-AB84-79973AE9F2B8}"/>
              </a:ext>
            </a:extLst>
          </p:cNvPr>
          <p:cNvSpPr txBox="1"/>
          <p:nvPr/>
        </p:nvSpPr>
        <p:spPr>
          <a:xfrm>
            <a:off x="2694779" y="356845"/>
            <a:ext cx="338554" cy="101566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HaeIII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76312C-6322-4629-8261-E506DA53CF12}"/>
              </a:ext>
            </a:extLst>
          </p:cNvPr>
          <p:cNvSpPr txBox="1"/>
          <p:nvPr/>
        </p:nvSpPr>
        <p:spPr>
          <a:xfrm>
            <a:off x="2909173" y="356845"/>
            <a:ext cx="338554" cy="101566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KpnI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66BCEC-7B08-40A8-9586-6FDDC9B8C498}"/>
              </a:ext>
            </a:extLst>
          </p:cNvPr>
          <p:cNvSpPr txBox="1"/>
          <p:nvPr/>
        </p:nvSpPr>
        <p:spPr>
          <a:xfrm>
            <a:off x="3172905" y="343806"/>
            <a:ext cx="338554" cy="101566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PmlI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E83AF6-FD73-4EA5-8C57-9A5342122F3F}"/>
              </a:ext>
            </a:extLst>
          </p:cNvPr>
          <p:cNvSpPr txBox="1"/>
          <p:nvPr/>
        </p:nvSpPr>
        <p:spPr>
          <a:xfrm>
            <a:off x="3359593" y="356844"/>
            <a:ext cx="338554" cy="101566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SacI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5D88DE8-F6D9-4A68-AAF3-73B834641432}"/>
              </a:ext>
            </a:extLst>
          </p:cNvPr>
          <p:cNvSpPr txBox="1"/>
          <p:nvPr/>
        </p:nvSpPr>
        <p:spPr>
          <a:xfrm>
            <a:off x="3631691" y="353569"/>
            <a:ext cx="338554" cy="101566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SfiI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281C1F-FD57-4A38-8A64-D6050A4759D1}"/>
              </a:ext>
            </a:extLst>
          </p:cNvPr>
          <p:cNvSpPr txBox="1"/>
          <p:nvPr/>
        </p:nvSpPr>
        <p:spPr>
          <a:xfrm>
            <a:off x="3846085" y="380038"/>
            <a:ext cx="338554" cy="101566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StyI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08EC203-C63F-4840-BDF4-C7087A1D55BA}"/>
              </a:ext>
            </a:extLst>
          </p:cNvPr>
          <p:cNvSpPr txBox="1"/>
          <p:nvPr/>
        </p:nvSpPr>
        <p:spPr>
          <a:xfrm>
            <a:off x="3214273" y="364718"/>
            <a:ext cx="20578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</a:rPr>
              <a:t>RedLock</a:t>
            </a:r>
            <a:endParaRPr lang="en-US" sz="1400" dirty="0">
              <a:solidFill>
                <a:srgbClr val="FF0000"/>
              </a:solidFill>
            </a:endParaRPr>
          </a:p>
          <a:p>
            <a:r>
              <a:rPr lang="en-US" sz="1200" i="1" dirty="0">
                <a:solidFill>
                  <a:srgbClr val="FF0000"/>
                </a:solidFill>
              </a:rPr>
              <a:t>Streptomyces antibioticus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859B98E-66EF-46E1-97B0-7C6D835DFA56}"/>
              </a:ext>
            </a:extLst>
          </p:cNvPr>
          <p:cNvSpPr txBox="1"/>
          <p:nvPr/>
        </p:nvSpPr>
        <p:spPr>
          <a:xfrm>
            <a:off x="4088215" y="395358"/>
            <a:ext cx="338554" cy="101566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MseI</a:t>
            </a:r>
          </a:p>
        </p:txBody>
      </p:sp>
      <p:pic>
        <p:nvPicPr>
          <p:cNvPr id="5" name="Picture 4" descr="A black and white photo of a dna strand&#10;&#10;Description automatically generated">
            <a:extLst>
              <a:ext uri="{FF2B5EF4-FFF2-40B4-BE49-F238E27FC236}">
                <a16:creationId xmlns:a16="http://schemas.microsoft.com/office/drawing/2014/main" id="{70B44301-DA22-0548-7DC9-DB364EFB48F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brightnessContrast bright="20000" contras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89" r="22090"/>
          <a:stretch/>
        </p:blipFill>
        <p:spPr>
          <a:xfrm>
            <a:off x="2139393" y="1378996"/>
            <a:ext cx="3276669" cy="489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648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4763</TotalTime>
  <Words>36</Words>
  <Application>Microsoft Office PowerPoint</Application>
  <PresentationFormat>Custom</PresentationFormat>
  <Paragraphs>22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Jindanuch Maneekul</dc:creator>
  <cp:lastModifiedBy>Sarvesh Ramanathan</cp:lastModifiedBy>
  <cp:revision>24</cp:revision>
  <dcterms:created xsi:type="dcterms:W3CDTF">2020-06-03T18:38:12Z</dcterms:created>
  <dcterms:modified xsi:type="dcterms:W3CDTF">2024-11-06T03:32:01Z</dcterms:modified>
</cp:coreProperties>
</file>